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8" r:id="rId3"/>
    <p:sldId id="267" r:id="rId4"/>
    <p:sldId id="269" r:id="rId5"/>
    <p:sldId id="270" r:id="rId6"/>
    <p:sldId id="264" r:id="rId7"/>
    <p:sldId id="258" r:id="rId8"/>
    <p:sldId id="263" r:id="rId9"/>
    <p:sldId id="262" r:id="rId10"/>
    <p:sldId id="261" r:id="rId11"/>
    <p:sldId id="259" r:id="rId12"/>
    <p:sldId id="266" r:id="rId13"/>
    <p:sldId id="265" r:id="rId1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8" d="100"/>
          <a:sy n="78" d="100"/>
        </p:scale>
        <p:origin x="126" y="2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8CDAE3A-AFC4-485C-BC2F-B72D463D4D8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386678C3-C5BA-4F51-BC3B-F3DDE5A6CBE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44E38829-426A-4867-B14A-312F666EEB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339A35-FEA2-4F8D-B49A-91A8B3A50E67}" type="datetimeFigureOut">
              <a:rPr lang="ru-RU" smtClean="0"/>
              <a:t>10.04.2023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6853864-F9AC-46A9-9DDD-DBC407DDA9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37E5D44-2509-4CF4-B413-5840C41019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7EF08-643C-4DFF-9981-8BC55765C1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86008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21AAFC9-67BC-40D8-A0FD-14F8D71B87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94ECA87F-C8C5-41EB-9B12-018D6026602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4A514610-5920-40AC-A550-75CA9B3976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339A35-FEA2-4F8D-B49A-91A8B3A50E67}" type="datetimeFigureOut">
              <a:rPr lang="ru-RU" smtClean="0"/>
              <a:t>10.04.2023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32C2FE78-05C1-4C7C-8F61-81E723618D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401C9AC4-89A1-4548-B089-8A20D3D5F9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7EF08-643C-4DFF-9981-8BC55765C1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82100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38603963-855C-481C-91E0-7F7E69FAE41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7D8AEA7F-3826-40FD-BB57-8810F2E8ADE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A11E95E-C4AB-43CA-AC12-582CD70A06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339A35-FEA2-4F8D-B49A-91A8B3A50E67}" type="datetimeFigureOut">
              <a:rPr lang="ru-RU" smtClean="0"/>
              <a:t>10.04.2023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649257F7-D016-4D16-8CF9-44C9BF8A10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934143BC-6EE6-472A-AC2D-D09D0FC293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7EF08-643C-4DFF-9981-8BC55765C1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41697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AD61080-C588-4655-889F-DBF0AD9B28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AA84D8B-D5EB-41F8-A99F-A52AA53CF7F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61AD592-C8EA-444E-929D-E91A4BBC23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339A35-FEA2-4F8D-B49A-91A8B3A50E67}" type="datetimeFigureOut">
              <a:rPr lang="ru-RU" smtClean="0"/>
              <a:t>10.04.2023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C082C32-A66C-488F-B5E8-45163ADA41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514976CC-B5AC-41AF-BDAE-6F13BD86F9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7EF08-643C-4DFF-9981-8BC55765C1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79073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502C732-CD4D-483D-A6B0-E8AFE7CC3B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215B742F-127E-4CC4-928E-7347030AD9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2E2DA92-52D4-446B-85C0-76D73B489A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339A35-FEA2-4F8D-B49A-91A8B3A50E67}" type="datetimeFigureOut">
              <a:rPr lang="ru-RU" smtClean="0"/>
              <a:t>10.04.2023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B96C657-D5B3-4C6F-B3A2-F67DF469D2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86994C8D-7202-4E81-9AAB-A3F1BE3533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7EF08-643C-4DFF-9981-8BC55765C1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58678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B492E1F-6C28-4785-8284-523CA334A8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1A55E4C-CFDA-4316-A466-7D7FD7BC8DC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33EC7FA7-B778-4E60-B13F-0A529B73ADA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AF5068C6-ECD7-4E56-98C0-FD33FEE1DD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339A35-FEA2-4F8D-B49A-91A8B3A50E67}" type="datetimeFigureOut">
              <a:rPr lang="ru-RU" smtClean="0"/>
              <a:t>10.04.2023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468B65F2-B5E0-4744-B8FB-AD87D14B8E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112422DB-9E1B-4B2E-BE4D-A6B537CB8D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7EF08-643C-4DFF-9981-8BC55765C1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58245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9DE1092-9265-48C9-87CD-2F860CA26C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C28CD3AC-64C7-4F49-AC05-F5CAAC3DB9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FF3BDC4F-7DF1-4B90-B2CB-450D7F4D784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26A840A8-73A9-4CEB-A713-53B4B299038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13197F5C-2053-4DB5-852D-A4B59577899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4E4BD751-1AF6-43E0-8461-A3483EBB9D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339A35-FEA2-4F8D-B49A-91A8B3A50E67}" type="datetimeFigureOut">
              <a:rPr lang="ru-RU" smtClean="0"/>
              <a:t>10.04.2023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3238FA61-CAAB-4230-8A6F-C850087F49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FD16C262-BB38-46B8-8C9B-290D00AF34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7EF08-643C-4DFF-9981-8BC55765C1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23495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86E7A66-72AD-4A9A-8FBD-10DAE36691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948D9A9D-D04A-4BE3-AC2C-099EDE7C2F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339A35-FEA2-4F8D-B49A-91A8B3A50E67}" type="datetimeFigureOut">
              <a:rPr lang="ru-RU" smtClean="0"/>
              <a:t>10.04.2023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72DA094C-31D6-40A3-886B-F0C861BA57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F5C760EF-55C7-4FA6-AC5C-6C5870E536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7EF08-643C-4DFF-9981-8BC55765C1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48360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20424460-F5DF-4EF6-B9AE-3D8648A6E2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339A35-FEA2-4F8D-B49A-91A8B3A50E67}" type="datetimeFigureOut">
              <a:rPr lang="ru-RU" smtClean="0"/>
              <a:t>10.04.2023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03119DAA-5182-4AFE-A41B-569368B25E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F605AFEA-663C-4EC3-8D70-F916299E00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7EF08-643C-4DFF-9981-8BC55765C1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38859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D4CA3BA-6FF6-4C45-BB22-AAAD4EA40B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F1FF85D-91CB-4C6C-8003-07F5B70A6B1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E82A48F8-125B-44F2-B304-6A6B42D74DE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E25FE195-3F08-4FDD-A7E3-0946DADE28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339A35-FEA2-4F8D-B49A-91A8B3A50E67}" type="datetimeFigureOut">
              <a:rPr lang="ru-RU" smtClean="0"/>
              <a:t>10.04.2023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69D3632C-A5B6-4441-A689-A2830DEC2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1907D811-E41E-448A-A59D-8B297512B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7EF08-643C-4DFF-9981-8BC55765C1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41678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1CC6CEE-3663-4ECA-B3D3-8B8033830C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6956D06A-3CAE-4828-B0EA-2C841F5A1DC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FB7286F5-35E1-446A-AB2A-A01E8381CCE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37533FA3-4A7A-491E-9EED-6E9A12933E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339A35-FEA2-4F8D-B49A-91A8B3A50E67}" type="datetimeFigureOut">
              <a:rPr lang="ru-RU" smtClean="0"/>
              <a:t>10.04.2023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5DF9C62E-FBA0-4CA6-91B5-FBBF4D3CCC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C8911C70-60CA-4973-963A-E30E4746CA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7EF08-643C-4DFF-9981-8BC55765C1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46562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3CE8A38-6993-495F-8BC5-5BEEB88ED2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40F3392D-48AC-41C2-A584-EA9FF2AA8B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75013809-23EA-4D3B-9F2F-D1F8E74F839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339A35-FEA2-4F8D-B49A-91A8B3A50E67}" type="datetimeFigureOut">
              <a:rPr lang="ru-RU" smtClean="0"/>
              <a:t>10.04.2023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068BEDDA-EEC0-4F37-9A18-CB3FC28FCC6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DCFFD2C-8A93-4B17-A8D0-9A3A8AC9336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87EF08-643C-4DFF-9981-8BC55765C1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86712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Рисунок 22">
            <a:extLst>
              <a:ext uri="{FF2B5EF4-FFF2-40B4-BE49-F238E27FC236}">
                <a16:creationId xmlns:a16="http://schemas.microsoft.com/office/drawing/2014/main" id="{C18E4497-EE23-4359-9645-0CDEF2875AA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7523" y="-12357"/>
            <a:ext cx="9181071" cy="68858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19454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6DC2358B-9F6E-4DE0-99CD-A8D8E007DFD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9881" y="-3089"/>
            <a:ext cx="9156357" cy="6867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323053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D5097742-B7E0-496D-B731-A636FE1624E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3999" y="0"/>
            <a:ext cx="9164595" cy="68734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141008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1066E83B-14B1-4BAA-8B63-F472CC7DAA9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872857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C85A2A2E-BB55-423A-89FB-972D4606EEC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5167" y="-21624"/>
            <a:ext cx="9193427" cy="68950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59234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C6A93506-7596-4DA7-888F-2600BF7F16B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4595" y="15447"/>
            <a:ext cx="9131643" cy="68487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75490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CA626D84-2CA7-4D10-BDD3-47FBCB04908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5167" y="-21625"/>
            <a:ext cx="9168713" cy="68765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54755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6AE31995-6D73-43A9-8F6E-D82826574C8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5167" y="-21625"/>
            <a:ext cx="9168713" cy="68765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60970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663B8127-7E6A-49A1-A3E5-D14EBECB14E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7524" y="-12357"/>
            <a:ext cx="9168714" cy="68765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12276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88503EDA-04A9-42DC-8EDC-D8E26E89071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4595" y="15445"/>
            <a:ext cx="9131643" cy="68487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058894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FF217051-7F0B-45EE-A8D6-FB80E5B1058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4595" y="15446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874750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E301C587-12DE-4375-8D50-774EEF24B38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7523" y="-12357"/>
            <a:ext cx="9156357" cy="68672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182784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D69AAE05-2BDD-4EAE-B94E-F44D3BDB7F9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5805" y="12356"/>
            <a:ext cx="9131644" cy="68487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677967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</TotalTime>
  <Words>0</Words>
  <Application>Microsoft Office PowerPoint</Application>
  <PresentationFormat>Широкоэкранный</PresentationFormat>
  <Paragraphs>0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7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Корзова Ольга</dc:creator>
  <cp:lastModifiedBy>Корзова Ольга</cp:lastModifiedBy>
  <cp:revision>3</cp:revision>
  <dcterms:created xsi:type="dcterms:W3CDTF">2023-04-10T08:12:47Z</dcterms:created>
  <dcterms:modified xsi:type="dcterms:W3CDTF">2023-04-10T08:33:39Z</dcterms:modified>
</cp:coreProperties>
</file>